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9" autoAdjust="0"/>
    <p:restoredTop sz="94660"/>
  </p:normalViewPr>
  <p:slideViewPr>
    <p:cSldViewPr>
      <p:cViewPr varScale="1">
        <p:scale>
          <a:sx n="42" d="100"/>
          <a:sy n="42" d="100"/>
        </p:scale>
        <p:origin x="-128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F7EC94-B6E4-4ABC-9B10-D607BE57D524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E7FA8C-026C-45C9-B96B-7DE064D92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425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 Mexico is my friend.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E7FA8C-026C-45C9-B96B-7DE064D92C4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133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sun is always shining on you.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E7FA8C-026C-45C9-B96B-7DE064D92C4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713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Making memories are easy!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E7FA8C-026C-45C9-B96B-7DE064D92C4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556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FF06A-F1B5-4C9D-9F3B-8D252DD6A054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FAB47-2BC8-4AB5-9562-226E21CE5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793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FF06A-F1B5-4C9D-9F3B-8D252DD6A054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FAB47-2BC8-4AB5-9562-226E21CE5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982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FF06A-F1B5-4C9D-9F3B-8D252DD6A054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FAB47-2BC8-4AB5-9562-226E21CE5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127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FF06A-F1B5-4C9D-9F3B-8D252DD6A054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FAB47-2BC8-4AB5-9562-226E21CE5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683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FF06A-F1B5-4C9D-9F3B-8D252DD6A054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FAB47-2BC8-4AB5-9562-226E21CE5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973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FF06A-F1B5-4C9D-9F3B-8D252DD6A054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FAB47-2BC8-4AB5-9562-226E21CE5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207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FF06A-F1B5-4C9D-9F3B-8D252DD6A054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FAB47-2BC8-4AB5-9562-226E21CE5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659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FF06A-F1B5-4C9D-9F3B-8D252DD6A054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FAB47-2BC8-4AB5-9562-226E21CE5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224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FF06A-F1B5-4C9D-9F3B-8D252DD6A054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FAB47-2BC8-4AB5-9562-226E21CE5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89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FF06A-F1B5-4C9D-9F3B-8D252DD6A054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FAB47-2BC8-4AB5-9562-226E21CE5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879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FF06A-F1B5-4C9D-9F3B-8D252DD6A054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FAB47-2BC8-4AB5-9562-226E21CE5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503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FF06A-F1B5-4C9D-9F3B-8D252DD6A054}" type="datetimeFigureOut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FAB47-2BC8-4AB5-9562-226E21CE5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487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Photo Album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by curlymom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00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7394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670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800" spc="600" dirty="0" smtClean="0">
                <a:solidFill>
                  <a:schemeClr val="tx1">
                    <a:lumMod val="95000"/>
                  </a:schemeClr>
                </a:solidFill>
                <a:latin typeface="AR CHRISTY" pitchFamily="2" charset="0"/>
              </a:rPr>
              <a:t>Taking pictures makes me </a:t>
            </a:r>
            <a:r>
              <a:rPr lang="en-US" sz="2800" spc="600" dirty="0" smtClean="0">
                <a:solidFill>
                  <a:schemeClr val="tx1">
                    <a:lumMod val="85000"/>
                  </a:schemeClr>
                </a:solidFill>
                <a:latin typeface="AR CHRISTY" pitchFamily="2" charset="0"/>
              </a:rPr>
              <a:t>happy</a:t>
            </a:r>
            <a:r>
              <a:rPr lang="en-US" sz="2800" spc="600" dirty="0" smtClean="0">
                <a:solidFill>
                  <a:schemeClr val="accent4">
                    <a:lumMod val="75000"/>
                  </a:schemeClr>
                </a:solidFill>
                <a:latin typeface="AR CHRISTY" pitchFamily="2" charset="0"/>
              </a:rPr>
              <a:t>! </a:t>
            </a:r>
            <a:endParaRPr lang="en-US" sz="2800" spc="600" dirty="0">
              <a:solidFill>
                <a:schemeClr val="accent4">
                  <a:lumMod val="75000"/>
                </a:schemeClr>
              </a:solidFill>
              <a:latin typeface="AR CHRISTY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0000"/>
                </a:solidFill>
                <a:latin typeface="Comic Sans MS" pitchFamily="66" charset="0"/>
              </a:rPr>
              <a:t>Take Pictures and Smile More. </a:t>
            </a:r>
            <a:endParaRPr lang="en-US" sz="48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877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38</Words>
  <Application>Microsoft Office PowerPoint</Application>
  <PresentationFormat>On-screen Show (4:3)</PresentationFormat>
  <Paragraphs>10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Photo Album</vt:lpstr>
      <vt:lpstr>PowerPoint Presentation</vt:lpstr>
      <vt:lpstr>Taking pictures makes me happy!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curlymom</dc:creator>
  <cp:lastModifiedBy>curlymom</cp:lastModifiedBy>
  <cp:revision>3</cp:revision>
  <dcterms:created xsi:type="dcterms:W3CDTF">2013-03-21T23:29:16Z</dcterms:created>
  <dcterms:modified xsi:type="dcterms:W3CDTF">2013-03-22T00:04:36Z</dcterms:modified>
</cp:coreProperties>
</file>